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88638" cy="7562850"/>
  <p:notesSz cx="9144000" cy="6858000"/>
  <p:defaultTextStyle>
    <a:defPPr>
      <a:defRPr lang="ja-JP"/>
    </a:defPPr>
    <a:lvl1pPr marL="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0" y="-636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FA491-5528-D04E-8435-649C14948A89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71832-F433-454B-9495-C670BB6DE4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4220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71832-F433-454B-9495-C670BB6DE40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9829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5130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0583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9665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354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4201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668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7800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8796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0484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4881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071-33C5-8F48-936A-C7372AA0969C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231D-301B-3E4E-BB19-C815FB2E3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750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1911" y="3094181"/>
            <a:ext cx="648126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EC2015 </a:t>
            </a:r>
            <a:r>
              <a:rPr kumimoji="1" lang="ja-JP" altLang="en-US" spc="25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パンフレットテンプレート</a:t>
            </a:r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en-US" altLang="ja-JP" spc="250" dirty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PDF</a:t>
            </a:r>
            <a:r>
              <a:rPr lang="ja-JP" altLang="en-US" spc="250" dirty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に出力して提出してください</a:t>
            </a:r>
          </a:p>
          <a:p>
            <a:pPr algn="ctr"/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en-US" altLang="ja-JP" spc="250" dirty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297mm x </a:t>
            </a:r>
            <a:r>
              <a:rPr lang="en-US" altLang="ja-JP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210mm(A4)</a:t>
            </a:r>
            <a:endParaRPr lang="ja-JP" altLang="en-US" spc="250" dirty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印刷時には</a:t>
            </a:r>
            <a:r>
              <a:rPr kumimoji="1" lang="en-US" altLang="ja-JP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A5</a:t>
            </a:r>
            <a:r>
              <a:rPr kumimoji="1"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サイズに縮小されます。</a:t>
            </a:r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左綴じの予定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spc="250" dirty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各ページの中央下部にページ数が入る予定です</a:t>
            </a:r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10104" y="889269"/>
            <a:ext cx="286488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発表タイトル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発表者氏名（所属）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を記入すること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98066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49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 恵太</dc:creator>
  <cp:lastModifiedBy>tono</cp:lastModifiedBy>
  <cp:revision>5</cp:revision>
  <dcterms:created xsi:type="dcterms:W3CDTF">2014-07-18T10:11:58Z</dcterms:created>
  <dcterms:modified xsi:type="dcterms:W3CDTF">2015-05-14T03:34:53Z</dcterms:modified>
</cp:coreProperties>
</file>